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AB6-8F39-44AF-A174-172A6B0ECC4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FBFC-C558-459F-9C0A-42191F0D1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AB6-8F39-44AF-A174-172A6B0ECC4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FBFC-C558-459F-9C0A-42191F0D1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8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AB6-8F39-44AF-A174-172A6B0ECC4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FBFC-C558-459F-9C0A-42191F0D1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5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AB6-8F39-44AF-A174-172A6B0ECC4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FBFC-C558-459F-9C0A-42191F0D1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97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AB6-8F39-44AF-A174-172A6B0ECC4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FBFC-C558-459F-9C0A-42191F0D1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65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AB6-8F39-44AF-A174-172A6B0ECC4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FBFC-C558-459F-9C0A-42191F0D1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6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AB6-8F39-44AF-A174-172A6B0ECC4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FBFC-C558-459F-9C0A-42191F0D1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87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AB6-8F39-44AF-A174-172A6B0ECC4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FBFC-C558-459F-9C0A-42191F0D1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5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AB6-8F39-44AF-A174-172A6B0ECC4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FBFC-C558-459F-9C0A-42191F0D1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1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AB6-8F39-44AF-A174-172A6B0ECC4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FBFC-C558-459F-9C0A-42191F0D1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7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6AB6-8F39-44AF-A174-172A6B0ECC4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CFBFC-C558-459F-9C0A-42191F0D1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8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B6AB6-8F39-44AF-A174-172A6B0ECC4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CFBFC-C558-459F-9C0A-42191F0D1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8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336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Clark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Dolan</dc:creator>
  <cp:lastModifiedBy>Balik, Amelia</cp:lastModifiedBy>
  <cp:revision>1</cp:revision>
  <dcterms:created xsi:type="dcterms:W3CDTF">2018-08-21T19:10:01Z</dcterms:created>
  <dcterms:modified xsi:type="dcterms:W3CDTF">2019-08-08T13:36:16Z</dcterms:modified>
</cp:coreProperties>
</file>