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012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5" autoAdjust="0"/>
    <p:restoredTop sz="94660"/>
  </p:normalViewPr>
  <p:slideViewPr>
    <p:cSldViewPr>
      <p:cViewPr varScale="1">
        <p:scale>
          <a:sx n="106" d="100"/>
          <a:sy n="106" d="100"/>
        </p:scale>
        <p:origin x="1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29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3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6AF23F-FE78-4355-BA69-A239E92152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81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AF23F-FE78-4355-BA69-A239E921523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8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7534" y="2133600"/>
            <a:ext cx="6239933" cy="12525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7534" y="3357563"/>
            <a:ext cx="6239933" cy="1008062"/>
          </a:xfrm>
        </p:spPr>
        <p:txBody>
          <a:bodyPr/>
          <a:lstStyle>
            <a:lvl1pPr marL="0" indent="0">
              <a:buFontTx/>
              <a:buNone/>
              <a:defRPr>
                <a:latin typeface="Futura LT" pitchFamily="2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2EAB7-C622-455A-BED0-677F85106B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5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2851" y="765176"/>
            <a:ext cx="2734733" cy="5616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8" y="765176"/>
            <a:ext cx="8005233" cy="5616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1CD0-382E-43B9-BE20-D7C7853231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2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4418" y="765176"/>
            <a:ext cx="10943167" cy="5616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453189"/>
            <a:ext cx="2844800" cy="268287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453189"/>
            <a:ext cx="3860800" cy="268287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453189"/>
            <a:ext cx="2844800" cy="268287"/>
          </a:xfrm>
        </p:spPr>
        <p:txBody>
          <a:bodyPr/>
          <a:lstStyle>
            <a:lvl1pPr>
              <a:defRPr/>
            </a:lvl1pPr>
          </a:lstStyle>
          <a:p>
            <a:fld id="{00189C86-444C-4758-B5BF-AB9355954E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7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F8BCC-4115-4D1C-A3BF-2698FFE1EC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4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DE2FE-C147-4953-A455-959A2C3DBB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3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418" y="1630363"/>
            <a:ext cx="5369983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30363"/>
            <a:ext cx="5369984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F95E6-52AC-4677-9CAE-9104462218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67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6570-5375-470E-AD8F-F1C28CCD68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5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DC546-B985-48A5-BC2D-46273DD44B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5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4EBD8-7588-4585-9D8F-0DD91DFB8F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54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5F86C-C2ED-4370-8A19-C6BE0E38D0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2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29E8-04C7-4C9E-A8F7-91D6A51A96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8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765175"/>
            <a:ext cx="1094316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630363"/>
            <a:ext cx="10943167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9"/>
            <a:ext cx="2844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53189"/>
            <a:ext cx="3860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53189"/>
            <a:ext cx="28448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0000"/>
                </a:solidFill>
                <a:latin typeface="+mj-lt"/>
              </a:defRPr>
            </a:lvl1pPr>
          </a:lstStyle>
          <a:p>
            <a:fld id="{1C4F1AF6-E824-4A5A-A060-730C1A6E0F2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Futura L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9108" y="188640"/>
            <a:ext cx="11377263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9pPr>
          </a:lstStyle>
          <a:p>
            <a:pPr algn="ctr"/>
            <a:r>
              <a:rPr lang="en-US" altLang="en-US" sz="36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EVENT TITLE</a:t>
            </a:r>
            <a:endParaRPr lang="uk-UA" altLang="en-US" sz="36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07368" y="1271586"/>
            <a:ext cx="11377263" cy="525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rgbClr val="000000"/>
                </a:solidFill>
                <a:latin typeface="Futura LT" pitchFamily="2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3200" b="1" kern="0" dirty="0">
                <a:solidFill>
                  <a:schemeClr val="bg2"/>
                </a:solidFill>
              </a:rPr>
              <a:t>Event description</a:t>
            </a:r>
          </a:p>
          <a:p>
            <a:r>
              <a:rPr lang="en-US" sz="3200" b="1" kern="0" dirty="0">
                <a:solidFill>
                  <a:schemeClr val="bg2"/>
                </a:solidFill>
              </a:rPr>
              <a:t>Event date</a:t>
            </a:r>
          </a:p>
          <a:p>
            <a:r>
              <a:rPr lang="en-US" sz="3200" b="1" kern="0" dirty="0">
                <a:solidFill>
                  <a:schemeClr val="bg2"/>
                </a:solidFill>
              </a:rPr>
              <a:t>Event start/end time</a:t>
            </a:r>
          </a:p>
          <a:p>
            <a:r>
              <a:rPr lang="en-US" sz="3200" b="1" kern="0" dirty="0">
                <a:solidFill>
                  <a:schemeClr val="bg2"/>
                </a:solidFill>
              </a:rPr>
              <a:t>Event location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8572" y="1710850"/>
            <a:ext cx="5837839" cy="42352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Event Photo or Image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106842"/>
            <a:ext cx="1949971" cy="5791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-17">
  <a:themeElements>
    <a:clrScheme name="template 10">
      <a:dk1>
        <a:srgbClr val="333333"/>
      </a:dk1>
      <a:lt1>
        <a:srgbClr val="FFFFFF"/>
      </a:lt1>
      <a:dk2>
        <a:srgbClr val="000000"/>
      </a:dk2>
      <a:lt2>
        <a:srgbClr val="013A56"/>
      </a:lt2>
      <a:accent1>
        <a:srgbClr val="4A4A4A"/>
      </a:accent1>
      <a:accent2>
        <a:srgbClr val="00AF02"/>
      </a:accent2>
      <a:accent3>
        <a:srgbClr val="FFFFFF"/>
      </a:accent3>
      <a:accent4>
        <a:srgbClr val="2A2A2A"/>
      </a:accent4>
      <a:accent5>
        <a:srgbClr val="B1B1B1"/>
      </a:accent5>
      <a:accent6>
        <a:srgbClr val="009E02"/>
      </a:accent6>
      <a:hlink>
        <a:srgbClr val="23A2B9"/>
      </a:hlink>
      <a:folHlink>
        <a:srgbClr val="EAEAEA"/>
      </a:folHlink>
    </a:clrScheme>
    <a:fontScheme name="template">
      <a:majorFont>
        <a:latin typeface="Futura L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5F5F5F"/>
        </a:lt2>
        <a:accent1>
          <a:srgbClr val="A8ADBC"/>
        </a:accent1>
        <a:accent2>
          <a:srgbClr val="808080"/>
        </a:accent2>
        <a:accent3>
          <a:srgbClr val="FFFFFF"/>
        </a:accent3>
        <a:accent4>
          <a:srgbClr val="404040"/>
        </a:accent4>
        <a:accent5>
          <a:srgbClr val="D1D3DA"/>
        </a:accent5>
        <a:accent6>
          <a:srgbClr val="737373"/>
        </a:accent6>
        <a:hlink>
          <a:srgbClr val="C0C0C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404040"/>
        </a:accent4>
        <a:accent5>
          <a:srgbClr val="D5D5D5"/>
        </a:accent5>
        <a:accent6>
          <a:srgbClr val="737373"/>
        </a:accent6>
        <a:hlink>
          <a:srgbClr val="C0C0C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292929"/>
        </a:dk1>
        <a:lt1>
          <a:srgbClr val="FFFFFF"/>
        </a:lt1>
        <a:dk2>
          <a:srgbClr val="000000"/>
        </a:dk2>
        <a:lt2>
          <a:srgbClr val="292929"/>
        </a:lt2>
        <a:accent1>
          <a:srgbClr val="5F5F5F"/>
        </a:accent1>
        <a:accent2>
          <a:srgbClr val="808080"/>
        </a:accent2>
        <a:accent3>
          <a:srgbClr val="FFFFFF"/>
        </a:accent3>
        <a:accent4>
          <a:srgbClr val="212121"/>
        </a:accent4>
        <a:accent5>
          <a:srgbClr val="B6B6B6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292929"/>
        </a:dk1>
        <a:lt1>
          <a:srgbClr val="FFFFFF"/>
        </a:lt1>
        <a:dk2>
          <a:srgbClr val="000000"/>
        </a:dk2>
        <a:lt2>
          <a:srgbClr val="0F1111"/>
        </a:lt2>
        <a:accent1>
          <a:srgbClr val="1F2322"/>
        </a:accent1>
        <a:accent2>
          <a:srgbClr val="5D6A74"/>
        </a:accent2>
        <a:accent3>
          <a:srgbClr val="FFFFFF"/>
        </a:accent3>
        <a:accent4>
          <a:srgbClr val="212121"/>
        </a:accent4>
        <a:accent5>
          <a:srgbClr val="ABACAB"/>
        </a:accent5>
        <a:accent6>
          <a:srgbClr val="535F68"/>
        </a:accent6>
        <a:hlink>
          <a:srgbClr val="99A0A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FFFFFF"/>
        </a:dk1>
        <a:lt1>
          <a:srgbClr val="FFFFFF"/>
        </a:lt1>
        <a:dk2>
          <a:srgbClr val="000000"/>
        </a:dk2>
        <a:lt2>
          <a:srgbClr val="012601"/>
        </a:lt2>
        <a:accent1>
          <a:srgbClr val="1F2322"/>
        </a:accent1>
        <a:accent2>
          <a:srgbClr val="5D6A74"/>
        </a:accent2>
        <a:accent3>
          <a:srgbClr val="FFFFFF"/>
        </a:accent3>
        <a:accent4>
          <a:srgbClr val="DADADA"/>
        </a:accent4>
        <a:accent5>
          <a:srgbClr val="ABACAB"/>
        </a:accent5>
        <a:accent6>
          <a:srgbClr val="535F68"/>
        </a:accent6>
        <a:hlink>
          <a:srgbClr val="99A0A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FFFFFF"/>
        </a:dk1>
        <a:lt1>
          <a:srgbClr val="FFFFFF"/>
        </a:lt1>
        <a:dk2>
          <a:srgbClr val="000000"/>
        </a:dk2>
        <a:lt2>
          <a:srgbClr val="012601"/>
        </a:lt2>
        <a:accent1>
          <a:srgbClr val="005202"/>
        </a:accent1>
        <a:accent2>
          <a:srgbClr val="A6EE33"/>
        </a:accent2>
        <a:accent3>
          <a:srgbClr val="FFFFFF"/>
        </a:accent3>
        <a:accent4>
          <a:srgbClr val="DADADA"/>
        </a:accent4>
        <a:accent5>
          <a:srgbClr val="AAB3AA"/>
        </a:accent5>
        <a:accent6>
          <a:srgbClr val="96D82D"/>
        </a:accent6>
        <a:hlink>
          <a:srgbClr val="0B82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FFFFFF"/>
        </a:dk1>
        <a:lt1>
          <a:srgbClr val="FFFFFF"/>
        </a:lt1>
        <a:dk2>
          <a:srgbClr val="000000"/>
        </a:dk2>
        <a:lt2>
          <a:srgbClr val="001018"/>
        </a:lt2>
        <a:accent1>
          <a:srgbClr val="4A4A4A"/>
        </a:accent1>
        <a:accent2>
          <a:srgbClr val="00AF02"/>
        </a:accent2>
        <a:accent3>
          <a:srgbClr val="FFFFFF"/>
        </a:accent3>
        <a:accent4>
          <a:srgbClr val="DADADA"/>
        </a:accent4>
        <a:accent5>
          <a:srgbClr val="B1B1B1"/>
        </a:accent5>
        <a:accent6>
          <a:srgbClr val="009E02"/>
        </a:accent6>
        <a:hlink>
          <a:srgbClr val="28A2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FFFFFF"/>
        </a:dk1>
        <a:lt1>
          <a:srgbClr val="FFFFFF"/>
        </a:lt1>
        <a:dk2>
          <a:srgbClr val="000000"/>
        </a:dk2>
        <a:lt2>
          <a:srgbClr val="002E45"/>
        </a:lt2>
        <a:accent1>
          <a:srgbClr val="4A4A4A"/>
        </a:accent1>
        <a:accent2>
          <a:srgbClr val="00AF02"/>
        </a:accent2>
        <a:accent3>
          <a:srgbClr val="FFFFFF"/>
        </a:accent3>
        <a:accent4>
          <a:srgbClr val="DADADA"/>
        </a:accent4>
        <a:accent5>
          <a:srgbClr val="B1B1B1"/>
        </a:accent5>
        <a:accent6>
          <a:srgbClr val="009E02"/>
        </a:accent6>
        <a:hlink>
          <a:srgbClr val="23A2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000000"/>
        </a:dk2>
        <a:lt2>
          <a:srgbClr val="013A56"/>
        </a:lt2>
        <a:accent1>
          <a:srgbClr val="4A4A4A"/>
        </a:accent1>
        <a:accent2>
          <a:srgbClr val="00AF02"/>
        </a:accent2>
        <a:accent3>
          <a:srgbClr val="FFFFFF"/>
        </a:accent3>
        <a:accent4>
          <a:srgbClr val="DADADA"/>
        </a:accent4>
        <a:accent5>
          <a:srgbClr val="B1B1B1"/>
        </a:accent5>
        <a:accent6>
          <a:srgbClr val="009E02"/>
        </a:accent6>
        <a:hlink>
          <a:srgbClr val="23A2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333333"/>
        </a:dk1>
        <a:lt1>
          <a:srgbClr val="FFFFFF"/>
        </a:lt1>
        <a:dk2>
          <a:srgbClr val="000000"/>
        </a:dk2>
        <a:lt2>
          <a:srgbClr val="013A56"/>
        </a:lt2>
        <a:accent1>
          <a:srgbClr val="4A4A4A"/>
        </a:accent1>
        <a:accent2>
          <a:srgbClr val="00AF02"/>
        </a:accent2>
        <a:accent3>
          <a:srgbClr val="FFFFFF"/>
        </a:accent3>
        <a:accent4>
          <a:srgbClr val="2A2A2A"/>
        </a:accent4>
        <a:accent5>
          <a:srgbClr val="B1B1B1"/>
        </a:accent5>
        <a:accent6>
          <a:srgbClr val="009E02"/>
        </a:accent6>
        <a:hlink>
          <a:srgbClr val="23A2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465F601E7114080179F647A26937E" ma:contentTypeVersion="7" ma:contentTypeDescription="Create a new document." ma:contentTypeScope="" ma:versionID="790a55fb3b950f008d609a9942201459">
  <xsd:schema xmlns:xsd="http://www.w3.org/2001/XMLSchema" xmlns:xs="http://www.w3.org/2001/XMLSchema" xmlns:p="http://schemas.microsoft.com/office/2006/metadata/properties" xmlns:ns2="cd63c231-32ec-43e1-85f8-5aba263aae05" xmlns:ns3="7e2474b7-97b3-452a-bc6c-39efdc57e33d" targetNamespace="http://schemas.microsoft.com/office/2006/metadata/properties" ma:root="true" ma:fieldsID="0ef30af471dd3962e3ce4b9b39e3ee16" ns2:_="" ns3:_="">
    <xsd:import namespace="cd63c231-32ec-43e1-85f8-5aba263aae05"/>
    <xsd:import namespace="7e2474b7-97b3-452a-bc6c-39efdc57e3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3c231-32ec-43e1-85f8-5aba263aae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474b7-97b3-452a-bc6c-39efdc57e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BD3C56-823A-4B76-8ADF-BA77194B99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A276E6-6DF6-4C48-B0B1-8D73E3A53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208BC-D5BC-448B-A113-B569FD8F6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63c231-32ec-43e1-85f8-5aba263aae05"/>
    <ds:schemaRef ds:uri="7e2474b7-97b3-452a-bc6c-39efdc57e3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template-17</Template>
  <TotalTime>11</TotalTime>
  <Words>18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Futura LT</vt:lpstr>
      <vt:lpstr>Tahoma</vt:lpstr>
      <vt:lpstr>template-17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Balik, Amelia</cp:lastModifiedBy>
  <cp:revision>5</cp:revision>
  <dcterms:created xsi:type="dcterms:W3CDTF">2017-01-04T16:03:02Z</dcterms:created>
  <dcterms:modified xsi:type="dcterms:W3CDTF">2019-08-08T13:34:29Z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0x010100FD6465F601E7114080179F647A26937E</vt:lpwstr>
  </property>
</Properties>
</file>