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rgbClr val="101F26"/>
        </a:solidFill>
        <a:latin typeface="Futura LT Medium" pitchFamily="2" charset="0"/>
        <a:ea typeface="굴림" pitchFamily="34" charset="-127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rgbClr val="101F26"/>
        </a:solidFill>
        <a:latin typeface="Futura LT Medium" pitchFamily="2" charset="0"/>
        <a:ea typeface="굴림" pitchFamily="34" charset="-127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rgbClr val="101F26"/>
        </a:solidFill>
        <a:latin typeface="Futura LT Medium" pitchFamily="2" charset="0"/>
        <a:ea typeface="굴림" pitchFamily="34" charset="-127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rgbClr val="101F26"/>
        </a:solidFill>
        <a:latin typeface="Futura LT Medium" pitchFamily="2" charset="0"/>
        <a:ea typeface="굴림" pitchFamily="34" charset="-127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rgbClr val="101F26"/>
        </a:solidFill>
        <a:latin typeface="Futura LT Medium" pitchFamily="2" charset="0"/>
        <a:ea typeface="굴림" pitchFamily="34" charset="-127"/>
        <a:cs typeface="+mn-cs"/>
      </a:defRPr>
    </a:lvl5pPr>
    <a:lvl6pPr marL="2286000" algn="l" defTabSz="914400" rtl="0" eaLnBrk="1" latinLnBrk="0" hangingPunct="1">
      <a:defRPr sz="3600" kern="1200">
        <a:solidFill>
          <a:srgbClr val="101F26"/>
        </a:solidFill>
        <a:latin typeface="Futura LT Medium" pitchFamily="2" charset="0"/>
        <a:ea typeface="굴림" pitchFamily="34" charset="-127"/>
        <a:cs typeface="+mn-cs"/>
      </a:defRPr>
    </a:lvl6pPr>
    <a:lvl7pPr marL="2743200" algn="l" defTabSz="914400" rtl="0" eaLnBrk="1" latinLnBrk="0" hangingPunct="1">
      <a:defRPr sz="3600" kern="1200">
        <a:solidFill>
          <a:srgbClr val="101F26"/>
        </a:solidFill>
        <a:latin typeface="Futura LT Medium" pitchFamily="2" charset="0"/>
        <a:ea typeface="굴림" pitchFamily="34" charset="-127"/>
        <a:cs typeface="+mn-cs"/>
      </a:defRPr>
    </a:lvl7pPr>
    <a:lvl8pPr marL="3200400" algn="l" defTabSz="914400" rtl="0" eaLnBrk="1" latinLnBrk="0" hangingPunct="1">
      <a:defRPr sz="3600" kern="1200">
        <a:solidFill>
          <a:srgbClr val="101F26"/>
        </a:solidFill>
        <a:latin typeface="Futura LT Medium" pitchFamily="2" charset="0"/>
        <a:ea typeface="굴림" pitchFamily="34" charset="-127"/>
        <a:cs typeface="+mn-cs"/>
      </a:defRPr>
    </a:lvl8pPr>
    <a:lvl9pPr marL="3657600" algn="l" defTabSz="914400" rtl="0" eaLnBrk="1" latinLnBrk="0" hangingPunct="1">
      <a:defRPr sz="3600" kern="1200">
        <a:solidFill>
          <a:srgbClr val="101F26"/>
        </a:solidFill>
        <a:latin typeface="Futura LT Medium" pitchFamily="2" charset="0"/>
        <a:ea typeface="굴림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16"/>
    <a:srgbClr val="231F20"/>
    <a:srgbClr val="322C24"/>
    <a:srgbClr val="494949"/>
    <a:srgbClr val="777777"/>
    <a:srgbClr val="000000"/>
    <a:srgbClr val="4D4D4D"/>
    <a:srgbClr val="3EA5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106" d="100"/>
          <a:sy n="106" d="100"/>
        </p:scale>
        <p:origin x="150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6174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10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0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10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10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2DD83ADF-1154-458A-92EE-BF326B9EEA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94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0027EC-C22C-4EBB-B575-1CB0B2E8099F}" type="slidenum">
              <a:rPr lang="en-US"/>
              <a:pPr/>
              <a:t>1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2284" y="2708275"/>
            <a:ext cx="5376333" cy="15843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/>
              <a:t>Click to edit Master title style</a:t>
            </a:r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208434" y="3357563"/>
            <a:ext cx="3357033" cy="6477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>
                <a:latin typeface="Futura LT Book" pitchFamily="2" charset="0"/>
              </a:defRPr>
            </a:lvl1pPr>
          </a:lstStyle>
          <a:p>
            <a:pPr lvl="0"/>
            <a:r>
              <a:rPr lang="ru-RU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D4FF8-B2C7-457F-A81D-40E8817D5E5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866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2851" y="1052514"/>
            <a:ext cx="2734733" cy="54006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4418" y="1052514"/>
            <a:ext cx="8005233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A489B-435A-4A20-9CC1-FBFF9A96568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414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24418" y="1052514"/>
            <a:ext cx="10943167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524625"/>
            <a:ext cx="2844800" cy="1968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524625"/>
            <a:ext cx="3860800" cy="1968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524625"/>
            <a:ext cx="2844800" cy="196850"/>
          </a:xfrm>
        </p:spPr>
        <p:txBody>
          <a:bodyPr/>
          <a:lstStyle>
            <a:lvl1pPr>
              <a:defRPr/>
            </a:lvl1pPr>
          </a:lstStyle>
          <a:p>
            <a:fld id="{9CF4E6C2-7D46-489D-B7D5-3F16B603436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58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49931-50B4-4350-AFC3-B5380F73981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3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8A078-CC37-4387-A539-75FD4BD2102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02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4418" y="2349500"/>
            <a:ext cx="5369983" cy="4103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349500"/>
            <a:ext cx="5369984" cy="4103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2E180-0342-4943-956F-D7261983BAA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09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7B059-1AB1-4586-A511-A579480246B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267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BABAE-2A7B-438F-8EBB-AC20B366982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306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2EFCC-160E-4399-A49D-5E8CBC6F71C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390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6BB7A-1960-47EF-813C-EF1B737DFA1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38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B7A0C-F359-49D8-9961-D189DBA5A45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86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1052514"/>
            <a:ext cx="10943167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title style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2349500"/>
            <a:ext cx="10943167" cy="410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272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524625"/>
            <a:ext cx="28448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bg1"/>
                </a:solidFill>
                <a:latin typeface="Futura LT" pitchFamily="2" charset="0"/>
              </a:defRPr>
            </a:lvl1pPr>
          </a:lstStyle>
          <a:p>
            <a:endParaRPr lang="ru-RU"/>
          </a:p>
        </p:txBody>
      </p:sp>
      <p:sp>
        <p:nvSpPr>
          <p:cNvPr id="272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524625"/>
            <a:ext cx="38608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chemeClr val="bg1"/>
                </a:solidFill>
                <a:latin typeface="Futura LT" pitchFamily="2" charset="0"/>
              </a:defRPr>
            </a:lvl1pPr>
          </a:lstStyle>
          <a:p>
            <a:endParaRPr lang="ru-RU"/>
          </a:p>
        </p:txBody>
      </p:sp>
      <p:sp>
        <p:nvSpPr>
          <p:cNvPr id="272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524625"/>
            <a:ext cx="28448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Futura LT" pitchFamily="2" charset="0"/>
              </a:defRPr>
            </a:lvl1pPr>
          </a:lstStyle>
          <a:p>
            <a:fld id="{FB19B5A1-6C48-4537-9375-7CA7E9C969C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utura LT Book" pitchFamily="2" charset="0"/>
          <a:ea typeface="굴림" pitchFamily="34" charset="-127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utura LT Book" pitchFamily="2" charset="0"/>
          <a:ea typeface="굴림" pitchFamily="34" charset="-127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utura LT Book" pitchFamily="2" charset="0"/>
          <a:ea typeface="굴림" pitchFamily="34" charset="-127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utura LT Book" pitchFamily="2" charset="0"/>
          <a:ea typeface="굴림" pitchFamily="34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utura LT Book" pitchFamily="2" charset="0"/>
          <a:ea typeface="굴림" pitchFamily="34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utura LT Book" pitchFamily="2" charset="0"/>
          <a:ea typeface="굴림" pitchFamily="34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utura LT Book" pitchFamily="2" charset="0"/>
          <a:ea typeface="굴림" pitchFamily="34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utura LT Book" pitchFamily="2" charset="0"/>
          <a:ea typeface="굴림" pitchFamily="34" charset="-127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29108" y="404664"/>
            <a:ext cx="11377263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Futura LT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Futura LT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Futura LT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Futura LT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Futura LT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Futura LT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Futura LT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Futura LT" pitchFamily="2" charset="0"/>
              </a:defRPr>
            </a:lvl9pPr>
          </a:lstStyle>
          <a:p>
            <a:pPr algn="r"/>
            <a:r>
              <a:rPr lang="en-US" altLang="en-US" sz="36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EVENT TITLE</a:t>
            </a:r>
            <a:endParaRPr lang="uk-UA" altLang="en-US" sz="3600" b="1" kern="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07368" y="1484784"/>
            <a:ext cx="11377263" cy="525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>
                <a:solidFill>
                  <a:srgbClr val="000000"/>
                </a:solidFill>
                <a:latin typeface="Futura LT" pitchFamily="2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algn="r"/>
            <a:r>
              <a:rPr lang="en-US" sz="3200" b="1" kern="0" dirty="0">
                <a:solidFill>
                  <a:schemeClr val="bg1"/>
                </a:solidFill>
              </a:rPr>
              <a:t>Event description</a:t>
            </a:r>
          </a:p>
          <a:p>
            <a:pPr algn="r"/>
            <a:r>
              <a:rPr lang="en-US" sz="3200" b="1" kern="0" dirty="0">
                <a:solidFill>
                  <a:schemeClr val="bg1"/>
                </a:solidFill>
              </a:rPr>
              <a:t>Event date</a:t>
            </a:r>
          </a:p>
          <a:p>
            <a:pPr algn="r"/>
            <a:r>
              <a:rPr lang="en-US" sz="3200" b="1" kern="0" dirty="0">
                <a:solidFill>
                  <a:schemeClr val="bg1"/>
                </a:solidFill>
              </a:rPr>
              <a:t>Event start/end time</a:t>
            </a:r>
          </a:p>
          <a:p>
            <a:pPr algn="r"/>
            <a:r>
              <a:rPr lang="en-US" sz="3200" b="1" kern="0" dirty="0">
                <a:solidFill>
                  <a:schemeClr val="bg1"/>
                </a:solidFill>
              </a:rPr>
              <a:t>Event location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385628" y="1561185"/>
            <a:ext cx="6793051" cy="492829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latin typeface="Arial" pitchFamily="34" charset="0"/>
                <a:cs typeface="Arial" pitchFamily="34" charset="0"/>
              </a:rPr>
              <a:t>Event Photo or Image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6400" y="5910276"/>
            <a:ext cx="1949971" cy="5791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FFFFFF"/>
      </a:dk1>
      <a:lt1>
        <a:srgbClr val="FFFFFF"/>
      </a:lt1>
      <a:dk2>
        <a:srgbClr val="4D4D4D"/>
      </a:dk2>
      <a:lt2>
        <a:srgbClr val="1A1A22"/>
      </a:lt2>
      <a:accent1>
        <a:srgbClr val="444444"/>
      </a:accent1>
      <a:accent2>
        <a:srgbClr val="CBD6CE"/>
      </a:accent2>
      <a:accent3>
        <a:srgbClr val="FFFFFF"/>
      </a:accent3>
      <a:accent4>
        <a:srgbClr val="DADADA"/>
      </a:accent4>
      <a:accent5>
        <a:srgbClr val="B0B0B0"/>
      </a:accent5>
      <a:accent6>
        <a:srgbClr val="B8C2BA"/>
      </a:accent6>
      <a:hlink>
        <a:srgbClr val="7D8186"/>
      </a:hlink>
      <a:folHlink>
        <a:srgbClr val="DDDDDD"/>
      </a:folHlink>
    </a:clrScheme>
    <a:fontScheme name="template">
      <a:majorFont>
        <a:latin typeface="Futura LT Book"/>
        <a:ea typeface="굴림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rgbClr val="101F26"/>
            </a:solidFill>
            <a:effectLst/>
            <a:latin typeface="Futura LT Medium" pitchFamily="2" charset="0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rgbClr val="101F26"/>
            </a:solidFill>
            <a:effectLst/>
            <a:latin typeface="Futura LT Medium" pitchFamily="2" charset="0"/>
            <a:ea typeface="굴림" pitchFamily="34" charset="-127"/>
          </a:defRPr>
        </a:defPPr>
      </a:lstStyle>
    </a:lnDef>
  </a:objectDefaults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11163C"/>
        </a:lt2>
        <a:accent1>
          <a:srgbClr val="212B53"/>
        </a:accent1>
        <a:accent2>
          <a:srgbClr val="364481"/>
        </a:accent2>
        <a:accent3>
          <a:srgbClr val="FFFFFF"/>
        </a:accent3>
        <a:accent4>
          <a:srgbClr val="404040"/>
        </a:accent4>
        <a:accent5>
          <a:srgbClr val="ABACB3"/>
        </a:accent5>
        <a:accent6>
          <a:srgbClr val="303D74"/>
        </a:accent6>
        <a:hlink>
          <a:srgbClr val="3E498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4D4D4D"/>
        </a:dk2>
        <a:lt2>
          <a:srgbClr val="0D254C"/>
        </a:lt2>
        <a:accent1>
          <a:srgbClr val="1F3F6F"/>
        </a:accent1>
        <a:accent2>
          <a:srgbClr val="3C68A2"/>
        </a:accent2>
        <a:accent3>
          <a:srgbClr val="FFFFFF"/>
        </a:accent3>
        <a:accent4>
          <a:srgbClr val="404040"/>
        </a:accent4>
        <a:accent5>
          <a:srgbClr val="ABAFBB"/>
        </a:accent5>
        <a:accent6>
          <a:srgbClr val="355E92"/>
        </a:accent6>
        <a:hlink>
          <a:srgbClr val="28529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363B45"/>
        </a:lt2>
        <a:accent1>
          <a:srgbClr val="A99D9B"/>
        </a:accent1>
        <a:accent2>
          <a:srgbClr val="565A66"/>
        </a:accent2>
        <a:accent3>
          <a:srgbClr val="FFFFFF"/>
        </a:accent3>
        <a:accent4>
          <a:srgbClr val="404040"/>
        </a:accent4>
        <a:accent5>
          <a:srgbClr val="D1CCCB"/>
        </a:accent5>
        <a:accent6>
          <a:srgbClr val="4D515C"/>
        </a:accent6>
        <a:hlink>
          <a:srgbClr val="92715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2E3236"/>
        </a:lt2>
        <a:accent1>
          <a:srgbClr val="B26920"/>
        </a:accent1>
        <a:accent2>
          <a:srgbClr val="6F7F8D"/>
        </a:accent2>
        <a:accent3>
          <a:srgbClr val="FFFFFF"/>
        </a:accent3>
        <a:accent4>
          <a:srgbClr val="404040"/>
        </a:accent4>
        <a:accent5>
          <a:srgbClr val="D5B9AB"/>
        </a:accent5>
        <a:accent6>
          <a:srgbClr val="64727F"/>
        </a:accent6>
        <a:hlink>
          <a:srgbClr val="EDD0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2E3236"/>
        </a:lt2>
        <a:accent1>
          <a:srgbClr val="9BB6EE"/>
        </a:accent1>
        <a:accent2>
          <a:srgbClr val="6F7F8D"/>
        </a:accent2>
        <a:accent3>
          <a:srgbClr val="FFFFFF"/>
        </a:accent3>
        <a:accent4>
          <a:srgbClr val="404040"/>
        </a:accent4>
        <a:accent5>
          <a:srgbClr val="CBD7F5"/>
        </a:accent5>
        <a:accent6>
          <a:srgbClr val="64727F"/>
        </a:accent6>
        <a:hlink>
          <a:srgbClr val="84AAF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40494F"/>
        </a:lt2>
        <a:accent1>
          <a:srgbClr val="6D7D8A"/>
        </a:accent1>
        <a:accent2>
          <a:srgbClr val="A7A7A7"/>
        </a:accent2>
        <a:accent3>
          <a:srgbClr val="FFFFFF"/>
        </a:accent3>
        <a:accent4>
          <a:srgbClr val="404040"/>
        </a:accent4>
        <a:accent5>
          <a:srgbClr val="BABFC4"/>
        </a:accent5>
        <a:accent6>
          <a:srgbClr val="979797"/>
        </a:accent6>
        <a:hlink>
          <a:srgbClr val="82828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4D4D4D"/>
        </a:dk2>
        <a:lt2>
          <a:srgbClr val="454D52"/>
        </a:lt2>
        <a:accent1>
          <a:srgbClr val="7D8B97"/>
        </a:accent1>
        <a:accent2>
          <a:srgbClr val="CBCBCB"/>
        </a:accent2>
        <a:accent3>
          <a:srgbClr val="FFFFFF"/>
        </a:accent3>
        <a:accent4>
          <a:srgbClr val="404040"/>
        </a:accent4>
        <a:accent5>
          <a:srgbClr val="BFC4C9"/>
        </a:accent5>
        <a:accent6>
          <a:srgbClr val="B8B8B8"/>
        </a:accent6>
        <a:hlink>
          <a:srgbClr val="5158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4D4D4D"/>
        </a:dk2>
        <a:lt2>
          <a:srgbClr val="393939"/>
        </a:lt2>
        <a:accent1>
          <a:srgbClr val="858585"/>
        </a:accent1>
        <a:accent2>
          <a:srgbClr val="939393"/>
        </a:accent2>
        <a:accent3>
          <a:srgbClr val="FFFFFF"/>
        </a:accent3>
        <a:accent4>
          <a:srgbClr val="404040"/>
        </a:accent4>
        <a:accent5>
          <a:srgbClr val="C2C2C2"/>
        </a:accent5>
        <a:accent6>
          <a:srgbClr val="858585"/>
        </a:accent6>
        <a:hlink>
          <a:srgbClr val="6969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4D4D4D"/>
        </a:dk2>
        <a:lt2>
          <a:srgbClr val="4F5054"/>
        </a:lt2>
        <a:accent1>
          <a:srgbClr val="7E7F8E"/>
        </a:accent1>
        <a:accent2>
          <a:srgbClr val="C0C1C5"/>
        </a:accent2>
        <a:accent3>
          <a:srgbClr val="FFFFFF"/>
        </a:accent3>
        <a:accent4>
          <a:srgbClr val="404040"/>
        </a:accent4>
        <a:accent5>
          <a:srgbClr val="C0C0C6"/>
        </a:accent5>
        <a:accent6>
          <a:srgbClr val="AEAFB2"/>
        </a:accent6>
        <a:hlink>
          <a:srgbClr val="ACAFB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4D4D4D"/>
        </a:dk2>
        <a:lt2>
          <a:srgbClr val="85978F"/>
        </a:lt2>
        <a:accent1>
          <a:srgbClr val="9DA499"/>
        </a:accent1>
        <a:accent2>
          <a:srgbClr val="A5B9BA"/>
        </a:accent2>
        <a:accent3>
          <a:srgbClr val="FFFFFF"/>
        </a:accent3>
        <a:accent4>
          <a:srgbClr val="404040"/>
        </a:accent4>
        <a:accent5>
          <a:srgbClr val="CCCFCA"/>
        </a:accent5>
        <a:accent6>
          <a:srgbClr val="95A7A8"/>
        </a:accent6>
        <a:hlink>
          <a:srgbClr val="C6CCC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4D4D4D"/>
        </a:dk2>
        <a:lt2>
          <a:srgbClr val="484847"/>
        </a:lt2>
        <a:accent1>
          <a:srgbClr val="7C7C74"/>
        </a:accent1>
        <a:accent2>
          <a:srgbClr val="AFB2AA"/>
        </a:accent2>
        <a:accent3>
          <a:srgbClr val="FFFFFF"/>
        </a:accent3>
        <a:accent4>
          <a:srgbClr val="404040"/>
        </a:accent4>
        <a:accent5>
          <a:srgbClr val="BFBFBC"/>
        </a:accent5>
        <a:accent6>
          <a:srgbClr val="9EA19A"/>
        </a:accent6>
        <a:hlink>
          <a:srgbClr val="D4D2C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4D4D4D"/>
        </a:dk1>
        <a:lt1>
          <a:srgbClr val="FFFFFF"/>
        </a:lt1>
        <a:dk2>
          <a:srgbClr val="4D4D4D"/>
        </a:dk2>
        <a:lt2>
          <a:srgbClr val="101216"/>
        </a:lt2>
        <a:accent1>
          <a:srgbClr val="7C7C74"/>
        </a:accent1>
        <a:accent2>
          <a:srgbClr val="878577"/>
        </a:accent2>
        <a:accent3>
          <a:srgbClr val="FFFFFF"/>
        </a:accent3>
        <a:accent4>
          <a:srgbClr val="404040"/>
        </a:accent4>
        <a:accent5>
          <a:srgbClr val="BFBFBC"/>
        </a:accent5>
        <a:accent6>
          <a:srgbClr val="7A786B"/>
        </a:accent6>
        <a:hlink>
          <a:srgbClr val="D4D2C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4D4D4D"/>
        </a:dk1>
        <a:lt1>
          <a:srgbClr val="FFFFFF"/>
        </a:lt1>
        <a:dk2>
          <a:srgbClr val="4D4D4D"/>
        </a:dk2>
        <a:lt2>
          <a:srgbClr val="393939"/>
        </a:lt2>
        <a:accent1>
          <a:srgbClr val="858585"/>
        </a:accent1>
        <a:accent2>
          <a:srgbClr val="939393"/>
        </a:accent2>
        <a:accent3>
          <a:srgbClr val="FFFFFF"/>
        </a:accent3>
        <a:accent4>
          <a:srgbClr val="404040"/>
        </a:accent4>
        <a:accent5>
          <a:srgbClr val="C2C2C2"/>
        </a:accent5>
        <a:accent6>
          <a:srgbClr val="858585"/>
        </a:accent6>
        <a:hlink>
          <a:srgbClr val="49751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4">
        <a:dk1>
          <a:srgbClr val="4D4D4D"/>
        </a:dk1>
        <a:lt1>
          <a:srgbClr val="FFFFFF"/>
        </a:lt1>
        <a:dk2>
          <a:srgbClr val="4D4D4D"/>
        </a:dk2>
        <a:lt2>
          <a:srgbClr val="080808"/>
        </a:lt2>
        <a:accent1>
          <a:srgbClr val="858585"/>
        </a:accent1>
        <a:accent2>
          <a:srgbClr val="939393"/>
        </a:accent2>
        <a:accent3>
          <a:srgbClr val="FFFFFF"/>
        </a:accent3>
        <a:accent4>
          <a:srgbClr val="404040"/>
        </a:accent4>
        <a:accent5>
          <a:srgbClr val="C2C2C2"/>
        </a:accent5>
        <a:accent6>
          <a:srgbClr val="858585"/>
        </a:accent6>
        <a:hlink>
          <a:srgbClr val="6969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5">
        <a:dk1>
          <a:srgbClr val="4D4D4D"/>
        </a:dk1>
        <a:lt1>
          <a:srgbClr val="FFFFFF"/>
        </a:lt1>
        <a:dk2>
          <a:srgbClr val="4D4D4D"/>
        </a:dk2>
        <a:lt2>
          <a:srgbClr val="4F5054"/>
        </a:lt2>
        <a:accent1>
          <a:srgbClr val="7E7F8E"/>
        </a:accent1>
        <a:accent2>
          <a:srgbClr val="DDDDDF"/>
        </a:accent2>
        <a:accent3>
          <a:srgbClr val="FFFFFF"/>
        </a:accent3>
        <a:accent4>
          <a:srgbClr val="404040"/>
        </a:accent4>
        <a:accent5>
          <a:srgbClr val="C0C0C6"/>
        </a:accent5>
        <a:accent6>
          <a:srgbClr val="C8C8CA"/>
        </a:accent6>
        <a:hlink>
          <a:srgbClr val="ACAFB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6">
        <a:dk1>
          <a:srgbClr val="4D4D4D"/>
        </a:dk1>
        <a:lt1>
          <a:srgbClr val="FFFFFF"/>
        </a:lt1>
        <a:dk2>
          <a:srgbClr val="4D4D4D"/>
        </a:dk2>
        <a:lt2>
          <a:srgbClr val="4F5054"/>
        </a:lt2>
        <a:accent1>
          <a:srgbClr val="CACACA"/>
        </a:accent1>
        <a:accent2>
          <a:srgbClr val="E7E7E5"/>
        </a:accent2>
        <a:accent3>
          <a:srgbClr val="FFFFFF"/>
        </a:accent3>
        <a:accent4>
          <a:srgbClr val="404040"/>
        </a:accent4>
        <a:accent5>
          <a:srgbClr val="E1E1E1"/>
        </a:accent5>
        <a:accent6>
          <a:srgbClr val="D1D1CF"/>
        </a:accent6>
        <a:hlink>
          <a:srgbClr val="CCCBC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6465F601E7114080179F647A26937E" ma:contentTypeVersion="7" ma:contentTypeDescription="Create a new document." ma:contentTypeScope="" ma:versionID="790a55fb3b950f008d609a9942201459">
  <xsd:schema xmlns:xsd="http://www.w3.org/2001/XMLSchema" xmlns:xs="http://www.w3.org/2001/XMLSchema" xmlns:p="http://schemas.microsoft.com/office/2006/metadata/properties" xmlns:ns2="cd63c231-32ec-43e1-85f8-5aba263aae05" xmlns:ns3="7e2474b7-97b3-452a-bc6c-39efdc57e33d" targetNamespace="http://schemas.microsoft.com/office/2006/metadata/properties" ma:root="true" ma:fieldsID="0ef30af471dd3962e3ce4b9b39e3ee16" ns2:_="" ns3:_="">
    <xsd:import namespace="cd63c231-32ec-43e1-85f8-5aba263aae05"/>
    <xsd:import namespace="7e2474b7-97b3-452a-bc6c-39efdc57e33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63c231-32ec-43e1-85f8-5aba263aae0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2474b7-97b3-452a-bc6c-39efdc57e3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9BC835-4ECC-497A-9D53-A2731DD56E2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0639D3D-EF62-4CE2-A76A-C053E8D940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24A254-13C9-4442-8C4D-A1FAA44E49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63c231-32ec-43e1-85f8-5aba263aae05"/>
    <ds:schemaRef ds:uri="7e2474b7-97b3-452a-bc6c-39efdc57e3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</TotalTime>
  <Words>18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굴림</vt:lpstr>
      <vt:lpstr>Arial</vt:lpstr>
      <vt:lpstr>Futura LT</vt:lpstr>
      <vt:lpstr>Futura LT Book</vt:lpstr>
      <vt:lpstr>Futura LT Medium</vt:lpstr>
      <vt:lpstr>Tahoma</vt:lpstr>
      <vt:lpstr>template</vt:lpstr>
      <vt:lpstr>PowerPoint Presentation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PoweredTemplates.com</dc:creator>
  <cp:lastModifiedBy>Balik, Amelia</cp:lastModifiedBy>
  <cp:revision>130</cp:revision>
  <dcterms:created xsi:type="dcterms:W3CDTF">2006-06-13T13:40:09Z</dcterms:created>
  <dcterms:modified xsi:type="dcterms:W3CDTF">2019-08-08T13:35:48Z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0x010100FD6465F601E7114080179F647A26937E</vt:lpwstr>
  </property>
</Properties>
</file>