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29" r:id="rId5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ECCCB"/>
    <a:srgbClr val="9B9B9B"/>
    <a:srgbClr val="929292"/>
    <a:srgbClr val="F8F8F8"/>
    <a:srgbClr val="3A3A3A"/>
    <a:srgbClr val="B8B8B8"/>
    <a:srgbClr val="233040"/>
    <a:srgbClr val="F5F5F5"/>
    <a:srgbClr val="CEB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6" autoAdjust="0"/>
    <p:restoredTop sz="95837" autoAdjust="0"/>
  </p:normalViewPr>
  <p:slideViewPr>
    <p:cSldViewPr>
      <p:cViewPr varScale="1">
        <p:scale>
          <a:sx n="109" d="100"/>
          <a:sy n="109" d="100"/>
        </p:scale>
        <p:origin x="23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E0F08-059B-407A-A4BE-F61B14C366CF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CF2B9-95B1-4467-A3B1-EBF3FC9261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A3A3A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</a:lstStyle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</a:lstStyle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3A3A3A"/>
                </a:solidFill>
                <a:latin typeface="Georgia" panose="02040502050405020303" pitchFamily="18" charset="0"/>
              </a:defRPr>
            </a:lvl1pPr>
          </a:lstStyle>
          <a:p>
            <a:fld id="{408A5DD1-EB0A-4ADB-867F-87F774EAEA97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3A3A3A"/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3A3A3A"/>
                </a:solidFill>
                <a:latin typeface="Georgia" panose="02040502050405020303" pitchFamily="18" charset="0"/>
              </a:defRPr>
            </a:lvl1pPr>
          </a:lstStyle>
          <a:p>
            <a:fld id="{D1B30FC6-4831-47EF-ADFA-137017E16F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867" kern="1200">
          <a:solidFill>
            <a:srgbClr val="3A3A3A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rgbClr val="3A3A3A"/>
          </a:solidFill>
          <a:latin typeface="Georgia" panose="02040502050405020303" pitchFamily="18" charset="0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rgbClr val="3A3A3A"/>
          </a:solidFill>
          <a:latin typeface="Georgia" panose="02040502050405020303" pitchFamily="18" charset="0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A3A3A"/>
          </a:solidFill>
          <a:latin typeface="Georgia" panose="02040502050405020303" pitchFamily="18" charset="0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rgbClr val="3A3A3A"/>
          </a:solidFill>
          <a:latin typeface="Georgia" panose="02040502050405020303" pitchFamily="18" charset="0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rgbClr val="3A3A3A"/>
          </a:solidFill>
          <a:latin typeface="Georgia" panose="02040502050405020303" pitchFamily="18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1536847" y="260649"/>
            <a:ext cx="15169684" cy="827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48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EVENT TITLE</a:t>
            </a:r>
            <a:endParaRPr lang="uk-UA" altLang="en-US" sz="48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5360" y="1604798"/>
            <a:ext cx="11425269" cy="499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4267" b="1" kern="0" dirty="0">
                <a:solidFill>
                  <a:schemeClr val="tx2"/>
                </a:solidFill>
              </a:rPr>
              <a:t>Event description</a:t>
            </a:r>
          </a:p>
          <a:p>
            <a:r>
              <a:rPr lang="en-US" sz="4267" b="1" kern="0" dirty="0">
                <a:solidFill>
                  <a:schemeClr val="tx2"/>
                </a:solidFill>
              </a:rPr>
              <a:t>Event date</a:t>
            </a:r>
          </a:p>
          <a:p>
            <a:r>
              <a:rPr lang="en-US" sz="4267" b="1" kern="0" dirty="0">
                <a:solidFill>
                  <a:schemeClr val="tx2"/>
                </a:solidFill>
              </a:rPr>
              <a:t>Event start/end time</a:t>
            </a:r>
          </a:p>
          <a:p>
            <a:r>
              <a:rPr lang="en-US" sz="4267" b="1" kern="0" dirty="0">
                <a:solidFill>
                  <a:schemeClr val="tx2"/>
                </a:solidFill>
              </a:rPr>
              <a:t>Event location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51248" y="1816840"/>
            <a:ext cx="5161224" cy="374441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6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Event Photo or Image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363" y="5813527"/>
            <a:ext cx="2503951" cy="7437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92929"/>
      </a:dk1>
      <a:lt1>
        <a:srgbClr val="9B9B9B"/>
      </a:lt1>
      <a:dk2>
        <a:srgbClr val="000000"/>
      </a:dk2>
      <a:lt2>
        <a:srgbClr val="FFFFFF"/>
      </a:lt2>
      <a:accent1>
        <a:srgbClr val="DBDBDB"/>
      </a:accent1>
      <a:accent2>
        <a:srgbClr val="ACACAD"/>
      </a:accent2>
      <a:accent3>
        <a:srgbClr val="08677A"/>
      </a:accent3>
      <a:accent4>
        <a:srgbClr val="959699"/>
      </a:accent4>
      <a:accent5>
        <a:srgbClr val="0BAABB"/>
      </a:accent5>
      <a:accent6>
        <a:srgbClr val="8B8C91"/>
      </a:accent6>
      <a:hlink>
        <a:srgbClr val="F8F8F8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465F601E7114080179F647A26937E" ma:contentTypeVersion="7" ma:contentTypeDescription="Create a new document." ma:contentTypeScope="" ma:versionID="790a55fb3b950f008d609a9942201459">
  <xsd:schema xmlns:xsd="http://www.w3.org/2001/XMLSchema" xmlns:xs="http://www.w3.org/2001/XMLSchema" xmlns:p="http://schemas.microsoft.com/office/2006/metadata/properties" xmlns:ns2="cd63c231-32ec-43e1-85f8-5aba263aae05" xmlns:ns3="7e2474b7-97b3-452a-bc6c-39efdc57e33d" targetNamespace="http://schemas.microsoft.com/office/2006/metadata/properties" ma:root="true" ma:fieldsID="0ef30af471dd3962e3ce4b9b39e3ee16" ns2:_="" ns3:_="">
    <xsd:import namespace="cd63c231-32ec-43e1-85f8-5aba263aae05"/>
    <xsd:import namespace="7e2474b7-97b3-452a-bc6c-39efdc57e3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3c231-32ec-43e1-85f8-5aba263aae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474b7-97b3-452a-bc6c-39efdc57e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56AF51-1501-4F9A-8750-76497DCD18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BD332B-7622-47D7-85F0-6929925994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16FB6C-AE99-4030-A7EE-EF32D9631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63c231-32ec-43e1-85f8-5aba263aae05"/>
    <ds:schemaRef ds:uri="7e2474b7-97b3-452a-bc6c-39efdc57e3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4156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Tahoma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Balik, Amelia</cp:lastModifiedBy>
  <cp:revision>682</cp:revision>
  <dcterms:created xsi:type="dcterms:W3CDTF">2010-12-14T07:26:42Z</dcterms:created>
  <dcterms:modified xsi:type="dcterms:W3CDTF">2019-08-08T13:34:04Z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0x010100FD6465F601E7114080179F647A26937E</vt:lpwstr>
  </property>
</Properties>
</file>