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</p:sldMasterIdLst>
  <p:notesMasterIdLst>
    <p:notesMasterId r:id="rId7"/>
  </p:notesMasterIdLst>
  <p:handoutMasterIdLst>
    <p:handoutMasterId r:id="rId8"/>
  </p:handoutMasterIdLst>
  <p:sldIdLst>
    <p:sldId id="256" r:id="rId6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Futura LT Book" pitchFamily="2" charset="0"/>
        <a:ea typeface="굴림" charset="-127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Futura LT Book" pitchFamily="2" charset="0"/>
        <a:ea typeface="굴림" charset="-127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Futura LT Book" pitchFamily="2" charset="0"/>
        <a:ea typeface="굴림" charset="-127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Futura LT Book" pitchFamily="2" charset="0"/>
        <a:ea typeface="굴림" charset="-127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Futura LT Book" pitchFamily="2" charset="0"/>
        <a:ea typeface="굴림" charset="-127"/>
        <a:cs typeface="+mn-cs"/>
      </a:defRPr>
    </a:lvl5pPr>
    <a:lvl6pPr marL="2286000" algn="l" defTabSz="914400" rtl="0" eaLnBrk="1" latinLnBrk="0" hangingPunct="1">
      <a:defRPr sz="3200" kern="1200">
        <a:solidFill>
          <a:schemeClr val="bg1"/>
        </a:solidFill>
        <a:latin typeface="Futura LT Book" pitchFamily="2" charset="0"/>
        <a:ea typeface="굴림" charset="-127"/>
        <a:cs typeface="+mn-cs"/>
      </a:defRPr>
    </a:lvl6pPr>
    <a:lvl7pPr marL="2743200" algn="l" defTabSz="914400" rtl="0" eaLnBrk="1" latinLnBrk="0" hangingPunct="1">
      <a:defRPr sz="3200" kern="1200">
        <a:solidFill>
          <a:schemeClr val="bg1"/>
        </a:solidFill>
        <a:latin typeface="Futura LT Book" pitchFamily="2" charset="0"/>
        <a:ea typeface="굴림" charset="-127"/>
        <a:cs typeface="+mn-cs"/>
      </a:defRPr>
    </a:lvl7pPr>
    <a:lvl8pPr marL="3200400" algn="l" defTabSz="914400" rtl="0" eaLnBrk="1" latinLnBrk="0" hangingPunct="1">
      <a:defRPr sz="3200" kern="1200">
        <a:solidFill>
          <a:schemeClr val="bg1"/>
        </a:solidFill>
        <a:latin typeface="Futura LT Book" pitchFamily="2" charset="0"/>
        <a:ea typeface="굴림" charset="-127"/>
        <a:cs typeface="+mn-cs"/>
      </a:defRPr>
    </a:lvl8pPr>
    <a:lvl9pPr marL="3657600" algn="l" defTabSz="914400" rtl="0" eaLnBrk="1" latinLnBrk="0" hangingPunct="1">
      <a:defRPr sz="3200" kern="1200">
        <a:solidFill>
          <a:schemeClr val="bg1"/>
        </a:solidFill>
        <a:latin typeface="Futura LT Book" pitchFamily="2" charset="0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7ABC"/>
    <a:srgbClr val="038CDB"/>
    <a:srgbClr val="231F20"/>
    <a:srgbClr val="FFFFFF"/>
    <a:srgbClr val="393939"/>
    <a:srgbClr val="494949"/>
    <a:srgbClr val="000000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83" autoAdjust="0"/>
    <p:restoredTop sz="94648" autoAdjust="0"/>
  </p:normalViewPr>
  <p:slideViewPr>
    <p:cSldViewPr>
      <p:cViewPr varScale="1">
        <p:scale>
          <a:sx n="106" d="100"/>
          <a:sy n="106" d="100"/>
        </p:scale>
        <p:origin x="492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1025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55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5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55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55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FE66B62B-4AC5-41BF-B2C2-7A73CE9891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42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2CF8FA-716D-449C-B50F-2C361B0F76E8}" type="slidenum">
              <a:rPr lang="en-US"/>
              <a:pPr/>
              <a:t>1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7534" y="3860801"/>
            <a:ext cx="6529917" cy="12239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7534" y="5157788"/>
            <a:ext cx="6529917" cy="646112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>
                <a:latin typeface="Futura LT Book" pitchFamily="2" charset="0"/>
                <a:ea typeface="굴림" charset="-127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6601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84167" y="260350"/>
            <a:ext cx="2688167" cy="6337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9667" y="260350"/>
            <a:ext cx="7861300" cy="6337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5883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4FF90-DFD5-48FF-89BA-6629AA9235B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709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EE125-9074-494A-B59B-ADBF3856D6A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601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CBA4E-5D6C-481B-87BC-DD83026F867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608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4167" y="1600201"/>
            <a:ext cx="451273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0100" y="1600201"/>
            <a:ext cx="45148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0A519-59AB-4C58-ADBB-61B669A7472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639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BCD8F-E97C-4C7A-B591-33593A3206A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672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95B7D-1B84-4A3C-A2F3-F184C3BC06C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507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F879B-F274-4913-A39C-F061CF67698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4242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2E09B-A86E-4097-9249-72DD9485BD8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96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97647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833BA-AA54-432A-8953-F5D69AF5407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296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644B6-3322-433C-A934-72D58B6D005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2122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7785" y="274639"/>
            <a:ext cx="230716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4168" y="274639"/>
            <a:ext cx="672041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ACA69-0FF0-40AA-B2BA-E70CA506B73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14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828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667" y="1484314"/>
            <a:ext cx="5274733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4314"/>
            <a:ext cx="5274733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492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1657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377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9019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873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831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667" y="260350"/>
            <a:ext cx="10752667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667" y="1484314"/>
            <a:ext cx="10752667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utura LT Book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utura LT Book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utura LT Book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utura LT Book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utura LT Book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utura LT Book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utura LT Book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utura LT Book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46867" y="274638"/>
            <a:ext cx="921808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title style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4167" y="1600201"/>
            <a:ext cx="923078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3594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59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59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5538F661-AF0D-4535-8828-07F014FB997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6666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6666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6666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6666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18219" y="1334689"/>
            <a:ext cx="11377263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en-US" sz="36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EVENT TITLE</a:t>
            </a:r>
            <a:endParaRPr lang="uk-UA" altLang="en-US" sz="3600" b="1" kern="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18219" y="2276872"/>
            <a:ext cx="11432804" cy="424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 description</a:t>
            </a:r>
          </a:p>
          <a:p>
            <a:r>
              <a:rPr lang="en-US" sz="32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 date</a:t>
            </a:r>
          </a:p>
          <a:p>
            <a:r>
              <a:rPr lang="en-US" sz="32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 start/end time</a:t>
            </a:r>
          </a:p>
          <a:p>
            <a:r>
              <a:rPr lang="en-US" sz="32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 location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5966" y="836712"/>
            <a:ext cx="7105057" cy="515464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>
                <a:latin typeface="Arial" pitchFamily="34" charset="0"/>
                <a:cs typeface="Arial" pitchFamily="34" charset="0"/>
              </a:rPr>
              <a:t>Event Photo or Image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332656"/>
            <a:ext cx="1949971" cy="5791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8">
      <a:dk1>
        <a:srgbClr val="4D4D4D"/>
      </a:dk1>
      <a:lt1>
        <a:srgbClr val="FFFFFF"/>
      </a:lt1>
      <a:dk2>
        <a:srgbClr val="4D4D4D"/>
      </a:dk2>
      <a:lt2>
        <a:srgbClr val="393939"/>
      </a:lt2>
      <a:accent1>
        <a:srgbClr val="858585"/>
      </a:accent1>
      <a:accent2>
        <a:srgbClr val="939393"/>
      </a:accent2>
      <a:accent3>
        <a:srgbClr val="FFFFFF"/>
      </a:accent3>
      <a:accent4>
        <a:srgbClr val="404040"/>
      </a:accent4>
      <a:accent5>
        <a:srgbClr val="C2C2C2"/>
      </a:accent5>
      <a:accent6>
        <a:srgbClr val="858585"/>
      </a:accent6>
      <a:hlink>
        <a:srgbClr val="696969"/>
      </a:hlink>
      <a:folHlink>
        <a:srgbClr val="DDDDDD"/>
      </a:folHlink>
    </a:clrScheme>
    <a:fontScheme name="template">
      <a:majorFont>
        <a:latin typeface="Futura LT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Futura LT Book" pitchFamily="2" charset="0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Futura LT Book" pitchFamily="2" charset="0"/>
            <a:ea typeface="굴림" charset="-127"/>
          </a:defRPr>
        </a:defPPr>
      </a:lstStyle>
    </a:lnDef>
  </a:objectDefaults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11163C"/>
        </a:lt2>
        <a:accent1>
          <a:srgbClr val="212B53"/>
        </a:accent1>
        <a:accent2>
          <a:srgbClr val="364481"/>
        </a:accent2>
        <a:accent3>
          <a:srgbClr val="FFFFFF"/>
        </a:accent3>
        <a:accent4>
          <a:srgbClr val="404040"/>
        </a:accent4>
        <a:accent5>
          <a:srgbClr val="ABACB3"/>
        </a:accent5>
        <a:accent6>
          <a:srgbClr val="303D74"/>
        </a:accent6>
        <a:hlink>
          <a:srgbClr val="3E498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0D254C"/>
        </a:lt2>
        <a:accent1>
          <a:srgbClr val="254B83"/>
        </a:accent1>
        <a:accent2>
          <a:srgbClr val="406DAA"/>
        </a:accent2>
        <a:accent3>
          <a:srgbClr val="FFFFFF"/>
        </a:accent3>
        <a:accent4>
          <a:srgbClr val="404040"/>
        </a:accent4>
        <a:accent5>
          <a:srgbClr val="ACB1C1"/>
        </a:accent5>
        <a:accent6>
          <a:srgbClr val="39629A"/>
        </a:accent6>
        <a:hlink>
          <a:srgbClr val="3267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363B45"/>
        </a:lt2>
        <a:accent1>
          <a:srgbClr val="A99D9B"/>
        </a:accent1>
        <a:accent2>
          <a:srgbClr val="565A66"/>
        </a:accent2>
        <a:accent3>
          <a:srgbClr val="FFFFFF"/>
        </a:accent3>
        <a:accent4>
          <a:srgbClr val="404040"/>
        </a:accent4>
        <a:accent5>
          <a:srgbClr val="D1CCCB"/>
        </a:accent5>
        <a:accent6>
          <a:srgbClr val="4D515C"/>
        </a:accent6>
        <a:hlink>
          <a:srgbClr val="92715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2E3236"/>
        </a:lt2>
        <a:accent1>
          <a:srgbClr val="B26920"/>
        </a:accent1>
        <a:accent2>
          <a:srgbClr val="6F7F8D"/>
        </a:accent2>
        <a:accent3>
          <a:srgbClr val="FFFFFF"/>
        </a:accent3>
        <a:accent4>
          <a:srgbClr val="404040"/>
        </a:accent4>
        <a:accent5>
          <a:srgbClr val="D5B9AB"/>
        </a:accent5>
        <a:accent6>
          <a:srgbClr val="64727F"/>
        </a:accent6>
        <a:hlink>
          <a:srgbClr val="EEC72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2E3236"/>
        </a:lt2>
        <a:accent1>
          <a:srgbClr val="9BB6EE"/>
        </a:accent1>
        <a:accent2>
          <a:srgbClr val="6F7F8D"/>
        </a:accent2>
        <a:accent3>
          <a:srgbClr val="FFFFFF"/>
        </a:accent3>
        <a:accent4>
          <a:srgbClr val="404040"/>
        </a:accent4>
        <a:accent5>
          <a:srgbClr val="CBD7F5"/>
        </a:accent5>
        <a:accent6>
          <a:srgbClr val="64727F"/>
        </a:accent6>
        <a:hlink>
          <a:srgbClr val="84AAF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40494F"/>
        </a:lt2>
        <a:accent1>
          <a:srgbClr val="6D7D8A"/>
        </a:accent1>
        <a:accent2>
          <a:srgbClr val="A7A7A7"/>
        </a:accent2>
        <a:accent3>
          <a:srgbClr val="FFFFFF"/>
        </a:accent3>
        <a:accent4>
          <a:srgbClr val="404040"/>
        </a:accent4>
        <a:accent5>
          <a:srgbClr val="BABFC4"/>
        </a:accent5>
        <a:accent6>
          <a:srgbClr val="979797"/>
        </a:accent6>
        <a:hlink>
          <a:srgbClr val="7F7F7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4D4D4D"/>
        </a:dk2>
        <a:lt2>
          <a:srgbClr val="454D52"/>
        </a:lt2>
        <a:accent1>
          <a:srgbClr val="7D8B97"/>
        </a:accent1>
        <a:accent2>
          <a:srgbClr val="CBCBCB"/>
        </a:accent2>
        <a:accent3>
          <a:srgbClr val="FFFFFF"/>
        </a:accent3>
        <a:accent4>
          <a:srgbClr val="404040"/>
        </a:accent4>
        <a:accent5>
          <a:srgbClr val="BFC4C9"/>
        </a:accent5>
        <a:accent6>
          <a:srgbClr val="B8B8B8"/>
        </a:accent6>
        <a:hlink>
          <a:srgbClr val="5158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4D4D4D"/>
        </a:dk2>
        <a:lt2>
          <a:srgbClr val="393939"/>
        </a:lt2>
        <a:accent1>
          <a:srgbClr val="858585"/>
        </a:accent1>
        <a:accent2>
          <a:srgbClr val="939393"/>
        </a:accent2>
        <a:accent3>
          <a:srgbClr val="FFFFFF"/>
        </a:accent3>
        <a:accent4>
          <a:srgbClr val="404040"/>
        </a:accent4>
        <a:accent5>
          <a:srgbClr val="C2C2C2"/>
        </a:accent5>
        <a:accent6>
          <a:srgbClr val="858585"/>
        </a:accent6>
        <a:hlink>
          <a:srgbClr val="6969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4D4D4D"/>
        </a:dk2>
        <a:lt2>
          <a:srgbClr val="4F5056"/>
        </a:lt2>
        <a:accent1>
          <a:srgbClr val="7E7F8E"/>
        </a:accent1>
        <a:accent2>
          <a:srgbClr val="C0C1C5"/>
        </a:accent2>
        <a:accent3>
          <a:srgbClr val="FFFFFF"/>
        </a:accent3>
        <a:accent4>
          <a:srgbClr val="404040"/>
        </a:accent4>
        <a:accent5>
          <a:srgbClr val="C0C0C6"/>
        </a:accent5>
        <a:accent6>
          <a:srgbClr val="AEAFB2"/>
        </a:accent6>
        <a:hlink>
          <a:srgbClr val="ACAFB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4D4D4D"/>
        </a:dk2>
        <a:lt2>
          <a:srgbClr val="85978F"/>
        </a:lt2>
        <a:accent1>
          <a:srgbClr val="9DA499"/>
        </a:accent1>
        <a:accent2>
          <a:srgbClr val="A5B9BA"/>
        </a:accent2>
        <a:accent3>
          <a:srgbClr val="FFFFFF"/>
        </a:accent3>
        <a:accent4>
          <a:srgbClr val="404040"/>
        </a:accent4>
        <a:accent5>
          <a:srgbClr val="CCCFCA"/>
        </a:accent5>
        <a:accent6>
          <a:srgbClr val="95A7A8"/>
        </a:accent6>
        <a:hlink>
          <a:srgbClr val="ABB4A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4D4D4D"/>
        </a:dk2>
        <a:lt2>
          <a:srgbClr val="484847"/>
        </a:lt2>
        <a:accent1>
          <a:srgbClr val="7C7C74"/>
        </a:accent1>
        <a:accent2>
          <a:srgbClr val="AFB2AA"/>
        </a:accent2>
        <a:accent3>
          <a:srgbClr val="FFFFFF"/>
        </a:accent3>
        <a:accent4>
          <a:srgbClr val="404040"/>
        </a:accent4>
        <a:accent5>
          <a:srgbClr val="BFBFBC"/>
        </a:accent5>
        <a:accent6>
          <a:srgbClr val="9EA19A"/>
        </a:accent6>
        <a:hlink>
          <a:srgbClr val="D4D2C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Futura LT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Futura LT Book" pitchFamily="2" charset="0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Futura LT Book" pitchFamily="2" charset="0"/>
            <a:ea typeface="굴림" charset="-127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6465F601E7114080179F647A26937E" ma:contentTypeVersion="7" ma:contentTypeDescription="Create a new document." ma:contentTypeScope="" ma:versionID="790a55fb3b950f008d609a9942201459">
  <xsd:schema xmlns:xsd="http://www.w3.org/2001/XMLSchema" xmlns:xs="http://www.w3.org/2001/XMLSchema" xmlns:p="http://schemas.microsoft.com/office/2006/metadata/properties" xmlns:ns2="cd63c231-32ec-43e1-85f8-5aba263aae05" xmlns:ns3="7e2474b7-97b3-452a-bc6c-39efdc57e33d" targetNamespace="http://schemas.microsoft.com/office/2006/metadata/properties" ma:root="true" ma:fieldsID="0ef30af471dd3962e3ce4b9b39e3ee16" ns2:_="" ns3:_="">
    <xsd:import namespace="cd63c231-32ec-43e1-85f8-5aba263aae05"/>
    <xsd:import namespace="7e2474b7-97b3-452a-bc6c-39efdc57e33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63c231-32ec-43e1-85f8-5aba263aae0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2474b7-97b3-452a-bc6c-39efdc57e3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B3A8AA-28C9-48AC-8353-0495F53D9D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19F71F-15A7-4B22-A97D-66A68E525A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63c231-32ec-43e1-85f8-5aba263aae05"/>
    <ds:schemaRef ds:uri="7e2474b7-97b3-452a-bc6c-39efdc57e3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361241-F8E6-41E6-90A4-B0622042FC3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</TotalTime>
  <Words>18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굴림</vt:lpstr>
      <vt:lpstr>Arial</vt:lpstr>
      <vt:lpstr>Futura LT Book</vt:lpstr>
      <vt:lpstr>Tahoma</vt:lpstr>
      <vt:lpstr>template</vt:lpstr>
      <vt:lpstr>Custom Design</vt:lpstr>
      <vt:lpstr>PowerPoint Presentation</vt:lpstr>
    </vt:vector>
  </TitlesOfParts>
  <Company>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ADMIN</dc:creator>
  <cp:lastModifiedBy>Balik, Amelia</cp:lastModifiedBy>
  <cp:revision>5</cp:revision>
  <dcterms:created xsi:type="dcterms:W3CDTF">2015-11-23T13:08:59Z</dcterms:created>
  <dcterms:modified xsi:type="dcterms:W3CDTF">2019-08-08T13:33:39Z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0x010100FD6465F601E7114080179F647A26937E</vt:lpwstr>
  </property>
</Properties>
</file>